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587464416a875f075821eb2f3ddc7e26_l-5233298-images-thumbs&amp;ref=rim&amp;n=13&amp;w=1080&amp;h=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"/>
            <a:ext cx="9144000" cy="68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858" y="1484784"/>
            <a:ext cx="3755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Экскурсия  </a:t>
            </a:r>
          </a:p>
          <a:p>
            <a:pPr algn="ctr"/>
            <a:r>
              <a:rPr lang="ru-RU" sz="2400" b="1" dirty="0" smtClean="0"/>
              <a:t>с детьми старшей </a:t>
            </a:r>
          </a:p>
          <a:p>
            <a:pPr algn="ctr"/>
            <a:r>
              <a:rPr lang="ru-RU" sz="2400" b="1" dirty="0" smtClean="0"/>
              <a:t>подготовительной группы </a:t>
            </a:r>
          </a:p>
          <a:p>
            <a:pPr algn="ctr"/>
            <a:r>
              <a:rPr lang="ru-RU" sz="2400" b="1" dirty="0" smtClean="0"/>
              <a:t>к ОБЕЛИСКУ ПОБЕДЫ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5781" y="6106550"/>
            <a:ext cx="170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</a:t>
            </a:r>
            <a:r>
              <a:rPr lang="ru-RU" dirty="0"/>
              <a:t>. Восточный</a:t>
            </a:r>
          </a:p>
          <a:p>
            <a:pPr algn="ctr"/>
            <a:r>
              <a:rPr lang="ru-RU" dirty="0" smtClean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7262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916832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забыть нам о тяжёлых ранах войны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доблести и мужестве советских воинов, изгнавших врага,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появился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них строки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«Помните, люди! Современники и потомки! В сердце живом и горячем, в камне и бронзе вечную память храните о тех, кто прекрасную Родину спас от неволи, спас от позора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символизирующий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советского народа в Великой Отечественной войне 1941-1945 годов.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на памятнике гласит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 descr="C:\Users\1\Desktop\20220505_111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8081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0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2032" y="116632"/>
            <a:ext cx="93300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Успеха в патриотическом воспитании можно достигнуть только, если сами взрослые будут знать и любить историю своей страны, своего города. </a:t>
            </a:r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должны уметь отобрать те знания, которые доступны детям дошкольного возраста, то, что может вызвать у детей чувство восторга и гордости.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никакие знания не дадут положительного результата, если взрослый сам не будет восторгаться своей страной, своим народом, своим городом. </a:t>
            </a:r>
            <a:endParaRPr lang="ru-RU" dirty="0" smtClean="0"/>
          </a:p>
          <a:p>
            <a:r>
              <a:rPr lang="ru-RU" dirty="0" smtClean="0"/>
              <a:t>Воспитание </a:t>
            </a:r>
            <a:r>
              <a:rPr lang="ru-RU" dirty="0"/>
              <a:t>патриотических чувств представляет собой совокупность общечеловеческих ценностей: понятия любви, дружбы, добра, </a:t>
            </a:r>
            <a:endParaRPr lang="ru-RU" dirty="0" smtClean="0"/>
          </a:p>
          <a:p>
            <a:r>
              <a:rPr lang="ru-RU" dirty="0" smtClean="0"/>
              <a:t>истины </a:t>
            </a:r>
            <a:r>
              <a:rPr lang="ru-RU" dirty="0"/>
              <a:t>сливаются с познавательной активностью, представлениями о современной действительности, деятельно – практическим отношением к миру. </a:t>
            </a:r>
            <a:endParaRPr lang="ru-RU" dirty="0" smtClean="0"/>
          </a:p>
          <a:p>
            <a:r>
              <a:rPr lang="ru-RU" dirty="0" smtClean="0"/>
              <a:t>Воспитание </a:t>
            </a:r>
            <a:r>
              <a:rPr lang="ru-RU" dirty="0"/>
              <a:t>патриотических чувств есть и </a:t>
            </a:r>
            <a:endParaRPr lang="ru-RU" dirty="0" smtClean="0"/>
          </a:p>
          <a:p>
            <a:r>
              <a:rPr lang="ru-RU" dirty="0" smtClean="0"/>
              <a:t>будет </a:t>
            </a:r>
            <a:r>
              <a:rPr lang="ru-RU" dirty="0"/>
              <a:t>одним из главных составляющих воспитания маленького гражданина.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700808"/>
            <a:ext cx="89289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Успеха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патриотическом воспитании можно достигнуть только, если сами взрослые будут знать и любить историю своей страны, своего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уметь отобрать те знания, которые доступны детям дошкольного возраста, то, что может вызвать у детей чувство восторга и гордости.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знания не дадут положительного результата, если взрослый сам не будет восторгаться своей страной, своим народом, своим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 чувств представляет собой совокупность общечеловеческих ценностей: понятия любви, дружбы, добра,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сливаются с познавательной активностью, представлениями о современной действительности, деятельно – практическим отношением к миру.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 чувств есть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составляющих воспитания маленького гражданина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стараемся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детям уважение к ветеранам войны,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гражданина-патриота своей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святое дело для всех нас: и взрослых и детей. Кто, как не мы, старшее поколение, должны рассказывать детям о героических подвигах отцов и дедов.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1\Desktop\20220505_111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7654"/>
            <a:ext cx="2936229" cy="49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20220505_111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36" y="1029511"/>
            <a:ext cx="5183560" cy="29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20220505_111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5264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19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157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2022-05-05T07:51:54Z</dcterms:created>
  <dcterms:modified xsi:type="dcterms:W3CDTF">2022-05-05T08:26:04Z</dcterms:modified>
</cp:coreProperties>
</file>