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1" r:id="rId4"/>
    <p:sldId id="260" r:id="rId5"/>
    <p:sldId id="259" r:id="rId6"/>
    <p:sldId id="263" r:id="rId7"/>
    <p:sldId id="258" r:id="rId8"/>
    <p:sldId id="257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7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ттестация Зуева А.А\пальчиковые игры НАСЕКОМЫЕ\5ZeGTHb5pQ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8" y="0"/>
            <a:ext cx="645616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ттестация Зуева А.А\пальчиковые игры НАСЕКОМЫЕ\gbUUAScFG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8" y="0"/>
            <a:ext cx="645616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8" y="0"/>
            <a:ext cx="64561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8" y="0"/>
            <a:ext cx="64561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8" y="0"/>
            <a:ext cx="64561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ттестация Зуева А.А\пальчиковые игры НАСЕКОМЫЕ\Zc0HSnmOY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8" y="0"/>
            <a:ext cx="645616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8" y="0"/>
            <a:ext cx="64561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ттестация Зуева А.А\пальчиковые игры НАСЕКОМЫЕ\3QcBKIJ2o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8" y="0"/>
            <a:ext cx="645616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2022-01-25T05:09:18Z</dcterms:created>
  <dcterms:modified xsi:type="dcterms:W3CDTF">2022-01-25T05:13:50Z</dcterms:modified>
</cp:coreProperties>
</file>