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Зуева А.А\зуева статьи\новый год\20211228_091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" y="109491"/>
            <a:ext cx="2398337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Зуева А.А\зуева статьи\новый год\20211228_091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11" y="2193095"/>
            <a:ext cx="2755332" cy="20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Зуева А.А\зуева статьи\новый год\20211228_09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30890"/>
            <a:ext cx="2073298" cy="27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Зуева А.А\зуева статьи\новый год\20211228_092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26" y="908720"/>
            <a:ext cx="2525814" cy="18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Зуева А.А\зуева статьи\новый год\20211228_0913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39" y="3505292"/>
            <a:ext cx="2381797" cy="31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Зуева А.А\зуева статьи\новый год\20211228_091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609"/>
            <a:ext cx="2385010" cy="3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Зуева А.А\зуева статьи\новый год\20211228_0914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3521"/>
            <a:ext cx="2247988" cy="29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9156"/>
            <a:ext cx="3121115" cy="241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3195" y="287070"/>
            <a:ext cx="32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 новым годом!!!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5900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462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2021-12-29T12:34:29Z</dcterms:created>
  <dcterms:modified xsi:type="dcterms:W3CDTF">2021-12-29T12:42:19Z</dcterms:modified>
</cp:coreProperties>
</file>